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0" autoAdjust="0"/>
    <p:restoredTop sz="96120" autoAdjust="0"/>
  </p:normalViewPr>
  <p:slideViewPr>
    <p:cSldViewPr snapToGrid="0">
      <p:cViewPr varScale="1">
        <p:scale>
          <a:sx n="107" d="100"/>
          <a:sy n="107" d="100"/>
        </p:scale>
        <p:origin x="128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842433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E836CF-C325-AB7A-B3D3-F3D4FA08C9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6600" y="4965700"/>
            <a:ext cx="4064000" cy="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24150F-440B-1E01-20AC-CB3353B7DB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36025" y="4943475"/>
            <a:ext cx="2667000" cy="78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61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8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4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97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63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7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5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1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1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16CE6D-4FAF-4932-A5BC-75551D1F5B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24DC9C-00D1-49F5-B45E-A39873F1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9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ustomerservice@plantcitygov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ityofplantcityfl.municipalonlinepayments.com/cityofplantcityfl/utilitie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ityofplantcityfl.municipalonlinepayments.com/cityofplantcityfl/utilitie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342E-EB3D-5511-5299-8B35BE77E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8801" y="7404"/>
            <a:ext cx="5415499" cy="1024468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gona Book" panose="02020503050505020204" pitchFamily="18" charset="0"/>
                <a:ea typeface="+mj-ea"/>
                <a:cs typeface="+mj-cs"/>
              </a:rPr>
              <a:t>Register/Log-in</a:t>
            </a:r>
            <a:b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gona Book" panose="02020503050505020204" pitchFamily="18" charset="0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gona Book" panose="02020503050505020204" pitchFamily="18" charset="0"/>
                <a:ea typeface="+mj-ea"/>
                <a:cs typeface="+mj-cs"/>
              </a:rPr>
              <a:t>Utility Access Payment Portal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DDE9B-3ABD-7352-6534-4D98EFC92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7077" y="1311273"/>
            <a:ext cx="9022823" cy="784225"/>
          </a:xfrm>
        </p:spPr>
        <p:txBody>
          <a:bodyPr>
            <a:normAutofit/>
          </a:bodyPr>
          <a:lstStyle/>
          <a:p>
            <a:pPr marL="0" marR="2059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204020203" pitchFamily="34" charset="0"/>
                <a:ea typeface="+mn-ea"/>
                <a:cs typeface="+mn-cs"/>
              </a:rPr>
              <a:t>Welcome to the Online Payment Portal for the City of Plant City. This portal provides you the ability to pay your utility bill from the convenience of your home/office/phone.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9AE1A-EE59-B064-0C7E-8FA04AB133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13577" y="2260599"/>
            <a:ext cx="4152900" cy="650875"/>
          </a:xfrm>
        </p:spPr>
        <p:txBody>
          <a:bodyPr>
            <a:normAutofit/>
          </a:bodyPr>
          <a:lstStyle/>
          <a:p>
            <a:pPr marL="0" marR="8519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+mn-cs"/>
              </a:rPr>
              <a:t>There are two options for payment: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8FB513C-516A-FEC0-0D66-92C373E4BF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13577" y="2395003"/>
            <a:ext cx="9121512" cy="2832100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+mn-cs"/>
              </a:rPr>
              <a:t>Pay as a Guest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+mn-cs"/>
              </a:rPr>
              <a:t>(one time payment)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+mn-cs"/>
              </a:rPr>
              <a:t>Register your account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+mn-cs"/>
              </a:rPr>
              <a:t>( beneficial for Auto draft, viewing utility bill, and updating customer information) </a:t>
            </a:r>
          </a:p>
          <a:p>
            <a:pPr marL="0" marR="1667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+mn-cs"/>
              </a:rPr>
              <a:t>Please use the following instructions to pay your invoices. If you need further assistance, please contact  the Utility Billing Department at (813) 659-4222 or email us 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+mn-cs"/>
                <a:hlinkClick r:id="rId2" tooltip="Utility Billing Department customer service email addr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customerservice@plantcitygov.com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ire Sans" panose="020B0502040400020003" pitchFamily="34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51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5C21AE-1121-E08C-1A0F-5078F948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105" y="-12700"/>
            <a:ext cx="8797924" cy="1041399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Pay as a Guest- One time payment </a:t>
            </a:r>
            <a:b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13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  <a:hlinkClick r:id="rId2" tooltip="Online Payment Portal for City of Plant City Utilit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https://cityofplantcityfl.municipalonlinepayments.com/cityofplantcityfl/utilities </a:t>
            </a:r>
            <a:endParaRPr lang="en-US" noProof="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3C9116-19AA-4EBE-D0FD-124F67E5C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20" y="1200908"/>
            <a:ext cx="1830832" cy="1866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C2823D-BC4C-2755-5300-43C3D404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3011" y="2247900"/>
            <a:ext cx="2274889" cy="1193800"/>
          </a:xfrm>
        </p:spPr>
        <p:txBody>
          <a:bodyPr/>
          <a:lstStyle/>
          <a:p>
            <a:pPr marL="0" marR="0" lvl="0" indent="0" algn="ctr" defTabSz="265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Quick Pay to make a one-time payment as a guest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4D19D52-FFF8-1B7F-C700-E1F2B4846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338" y="1200908"/>
            <a:ext cx="1923073" cy="2708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8D2F3-3115-03D6-21E1-DEC6FD5D6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37700" y="1989137"/>
            <a:ext cx="2019300" cy="1389063"/>
          </a:xfrm>
        </p:spPr>
        <p:txBody>
          <a:bodyPr/>
          <a:lstStyle/>
          <a:p>
            <a:pPr marL="0" marR="0" lvl="0" indent="0" algn="ctr" defTabSz="265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2.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Enter your account information as listed on your bill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B6D4EC40-7E11-D085-66E6-F886CE09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660" y="4164431"/>
            <a:ext cx="3712179" cy="1243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1102C4E-4B42-5F6C-392E-38EF864D3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97287" y="5439832"/>
            <a:ext cx="3774813" cy="736071"/>
          </a:xfrm>
        </p:spPr>
        <p:txBody>
          <a:bodyPr/>
          <a:lstStyle/>
          <a:p>
            <a:pPr marL="0" marR="0" lvl="0" indent="0" algn="ctr" defTabSz="265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3.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Your bill information will appear showing the total amount due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0AC9E1DE-09B5-BDB7-5313-B650808A1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783" y="4164431"/>
            <a:ext cx="2267711" cy="2411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852DCC3A-A47E-A8D7-34FE-ED40683FF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03467" y="4783137"/>
            <a:ext cx="2193133" cy="1443566"/>
          </a:xfrm>
        </p:spPr>
        <p:txBody>
          <a:bodyPr/>
          <a:lstStyle/>
          <a:p>
            <a:pPr marL="0" marR="0" lvl="0" indent="0" algn="ctr" defTabSz="265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4.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Enter your preferred payment method and submit payment</a:t>
            </a:r>
          </a:p>
        </p:txBody>
      </p:sp>
    </p:spTree>
    <p:extLst>
      <p:ext uri="{BB962C8B-B14F-4D97-AF65-F5344CB8AC3E}">
        <p14:creationId xmlns:p14="http://schemas.microsoft.com/office/powerpoint/2010/main" val="31011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5C21AE-1121-E08C-1A0F-5078F948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056" y="397684"/>
            <a:ext cx="6163744" cy="1296366"/>
          </a:xfrm>
        </p:spPr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Creating a New Account Utility Billing</a:t>
            </a:r>
            <a:b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13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  <a:hlinkClick r:id="rId2" tooltip="Online Payment Portal for City of Plant City Utilit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https://cityofplantcityfl.municipalonlinepayments.com/cityofplantcityfl/utilities</a:t>
            </a:r>
            <a:endParaRPr lang="en-US" noProof="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B61292-01ED-108D-6DF6-AE88D5DF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93" y="1863901"/>
            <a:ext cx="1838264" cy="190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C2823D-BC4C-2755-5300-43C3D404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2178" y="2278074"/>
            <a:ext cx="2935289" cy="73607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Select the sign in or sign-up button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E58D2F3-3115-03D6-21E1-DEC6FD5D6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5031" y="5141639"/>
            <a:ext cx="1838264" cy="646746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2.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the register button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A02C595-18E4-51A1-81D0-457D67EBB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857" y="3940884"/>
            <a:ext cx="1700716" cy="2709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49EAC7A-06DB-A045-490C-DD7344E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783" y="1863902"/>
            <a:ext cx="1455666" cy="3232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1102C4E-4B42-5F6C-392E-38EF864D3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36818" y="2008221"/>
            <a:ext cx="2031282" cy="114877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3.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Enter your email address and a password 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52DCC3A-A47E-A8D7-34FE-ED40683FF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5567" y="5456051"/>
            <a:ext cx="3336133" cy="1296365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4.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You will receive a new account registration email. Click on the link to activate your account and log in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82A1FE10-8036-DBC2-E1B0-891A74D0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974" y="4403772"/>
            <a:ext cx="1892504" cy="1784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84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5C21AE-1121-E08C-1A0F-5078F948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987" y="46034"/>
            <a:ext cx="6563295" cy="1491734"/>
          </a:xfrm>
        </p:spPr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Creating a New Account Utility Billing (continued) </a:t>
            </a:r>
            <a:endParaRPr lang="en-US" noProof="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2C7AF88-6747-A54F-CFE3-38490D242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95" y="1574705"/>
            <a:ext cx="4164585" cy="1182782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C2823D-BC4C-2755-5300-43C3D404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8823" y="1715772"/>
            <a:ext cx="2486822" cy="32174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5.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an account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8B752B-73B2-C233-C08C-38CA3C62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961" y="3149410"/>
            <a:ext cx="2275307" cy="2933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8D2F3-3115-03D6-21E1-DEC6FD5D6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6568" y="3866122"/>
            <a:ext cx="2486822" cy="1017861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6.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Enter account information as shown on your utility bill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1696445-3CE9-EFF6-F4B1-CED88511E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647" y="2372902"/>
            <a:ext cx="5174593" cy="2329641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1102C4E-4B42-5F6C-392E-38EF864D3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78800" y="4756983"/>
            <a:ext cx="3111500" cy="132079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7.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You will get confirmation the account was successfully added to your online access</a:t>
            </a:r>
          </a:p>
        </p:txBody>
      </p:sp>
    </p:spTree>
    <p:extLst>
      <p:ext uri="{BB962C8B-B14F-4D97-AF65-F5344CB8AC3E}">
        <p14:creationId xmlns:p14="http://schemas.microsoft.com/office/powerpoint/2010/main" val="2372096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483</TotalTime>
  <Words>294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Corbel</vt:lpstr>
      <vt:lpstr>Quire Sans</vt:lpstr>
      <vt:lpstr>Sagona Book</vt:lpstr>
      <vt:lpstr>Parallax</vt:lpstr>
      <vt:lpstr>Register/Log-in Utility Access Payment Portal</vt:lpstr>
      <vt:lpstr>Pay as a Guest- One time payment  https://cityofplantcityfl.municipalonlinepayments.com/cityofplantcityfl/utilities </vt:lpstr>
      <vt:lpstr>Creating a New Account Utility Billing https://cityofplantcityfl.municipalonlinepayments.com/cityofplantcityfl/utilities</vt:lpstr>
      <vt:lpstr>Creating a New Account Utility Billing (continued)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Register/Log-in Utility Access Payment Portal</dc:title>
  <dc:creator>Plant City</dc:creator>
  <cp:lastModifiedBy>Holly Bullock</cp:lastModifiedBy>
  <cp:revision>34</cp:revision>
  <dcterms:created xsi:type="dcterms:W3CDTF">2024-05-23T13:03:27Z</dcterms:created>
  <dcterms:modified xsi:type="dcterms:W3CDTF">2024-05-29T18:50:47Z</dcterms:modified>
</cp:coreProperties>
</file>